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7A0B51-10F4-45B1-9E7D-F594B257402F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6D83E9-F133-44BF-9924-20272E510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is a promise to repay an obligation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Credit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Apply for one credit card at a time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Pay your bills when they are due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Pay more than the minimum balance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Avoid impulse purchases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Contact creditors if you can’t pay your bills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Maintain A Good Credit History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People should check their credit history once a year to make sure it is accurate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Contact one of the three agencies for a copy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If you find a mistake, report it to the agency</a:t>
            </a:r>
          </a:p>
          <a:p>
            <a:pPr lvl="1"/>
            <a:r>
              <a:rPr lang="en-US" sz="2800" dirty="0" smtClean="0"/>
              <a:t>They are required by law to investigate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You Check Your Credit History?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credit transaction involves at least two parties.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lender</a:t>
            </a:r>
            <a:r>
              <a:rPr lang="en-US" sz="2800" dirty="0" smtClean="0"/>
              <a:t> provides value in the form of cash, merchandise, or some other item of value</a:t>
            </a:r>
          </a:p>
          <a:p>
            <a:pPr lvl="1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borrower</a:t>
            </a:r>
            <a:r>
              <a:rPr lang="en-US" sz="2800" dirty="0" smtClean="0"/>
              <a:t> makes a commitment to repay what he or she has borrowed according to a pre-agreed schedule.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The Parties Involved?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Lenders need to feel confident you will repay.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Decisions to extend credit are usually based on the “Three Cs of Credit.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Lender Decide To Give You Credit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Credit—The borrower’s willingness to pay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Capacity—The borrower’s ability to repay the obligation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Character—The borrower’s stability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Cs of Credit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Credit history records your experience with credit including loans and credit cards.  Late payments, delinquent payments, bankruptcies and court judgment are also recorded.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Credit History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Reporting Agencies</a:t>
            </a:r>
          </a:p>
          <a:p>
            <a:pPr lvl="1"/>
            <a:r>
              <a:rPr lang="en-US" dirty="0" smtClean="0"/>
              <a:t>The agencies collects and maintains information about people’s credit experience</a:t>
            </a:r>
          </a:p>
          <a:p>
            <a:pPr lvl="1"/>
            <a:r>
              <a:rPr lang="en-US" dirty="0" smtClean="0"/>
              <a:t>Lenders provide agencies with payment history</a:t>
            </a:r>
          </a:p>
          <a:p>
            <a:pPr lvl="1"/>
            <a:r>
              <a:rPr lang="en-US" dirty="0" smtClean="0"/>
              <a:t>Agencies give lenders an applicants history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Keeps Track Of Your Credit?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Equifax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Experian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Trans Union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Credit Reporting Agencies?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Shows your financial reputation.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Affects your chances to</a:t>
            </a:r>
          </a:p>
          <a:p>
            <a:pPr lvl="1"/>
            <a:r>
              <a:rPr lang="en-US" sz="2800" dirty="0" smtClean="0"/>
              <a:t>Buy or rent a house or apartment</a:t>
            </a:r>
          </a:p>
          <a:p>
            <a:pPr lvl="1"/>
            <a:r>
              <a:rPr lang="en-US" sz="2800" dirty="0" smtClean="0"/>
              <a:t>Get a loan</a:t>
            </a:r>
          </a:p>
          <a:p>
            <a:pPr lvl="1"/>
            <a:r>
              <a:rPr lang="en-US" sz="2800" dirty="0" smtClean="0"/>
              <a:t>Get a job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A Good Credit History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Apply for a secured credit card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Secure a loan with a </a:t>
            </a:r>
            <a:r>
              <a:rPr lang="en-US" sz="2800" dirty="0" smtClean="0"/>
              <a:t>CD (Certificate of Deposit)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Obtain a retail store credit card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Become an authorized user on your parents’ account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Establish A Credit History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351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What is Credit ?</vt:lpstr>
      <vt:lpstr>Who Are The Parties Involved?</vt:lpstr>
      <vt:lpstr>How Does A Lender Decide To Give You Credit ?</vt:lpstr>
      <vt:lpstr>Three Cs of Credit ?</vt:lpstr>
      <vt:lpstr>What is Credit History ?</vt:lpstr>
      <vt:lpstr>Who Keeps Track Of Your Credit?</vt:lpstr>
      <vt:lpstr>Who Are The Credit Reporting Agencies?</vt:lpstr>
      <vt:lpstr>Why Is A Good Credit History Important?</vt:lpstr>
      <vt:lpstr>How To Establish A Credit History ?</vt:lpstr>
      <vt:lpstr>How To Maintain A Good Credit History ?</vt:lpstr>
      <vt:lpstr>Should You Check Your Credit History?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Credit</dc:title>
  <dc:creator>Windows User</dc:creator>
  <cp:lastModifiedBy>Tang, Jizhen</cp:lastModifiedBy>
  <cp:revision>10</cp:revision>
  <dcterms:created xsi:type="dcterms:W3CDTF">2012-10-31T14:59:34Z</dcterms:created>
  <dcterms:modified xsi:type="dcterms:W3CDTF">2019-09-13T18:46:55Z</dcterms:modified>
</cp:coreProperties>
</file>