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C004EC-6233-4299-99BE-F8C4420D04C7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C65C60-C9A5-4B37-80FE-0CA73E125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004EC-6233-4299-99BE-F8C4420D04C7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65C60-C9A5-4B37-80FE-0CA73E125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004EC-6233-4299-99BE-F8C4420D04C7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65C60-C9A5-4B37-80FE-0CA73E125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004EC-6233-4299-99BE-F8C4420D04C7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65C60-C9A5-4B37-80FE-0CA73E1256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004EC-6233-4299-99BE-F8C4420D04C7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65C60-C9A5-4B37-80FE-0CA73E1256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004EC-6233-4299-99BE-F8C4420D04C7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65C60-C9A5-4B37-80FE-0CA73E1256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004EC-6233-4299-99BE-F8C4420D04C7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65C60-C9A5-4B37-80FE-0CA73E125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004EC-6233-4299-99BE-F8C4420D04C7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65C60-C9A5-4B37-80FE-0CA73E1256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004EC-6233-4299-99BE-F8C4420D04C7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65C60-C9A5-4B37-80FE-0CA73E125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C004EC-6233-4299-99BE-F8C4420D04C7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65C60-C9A5-4B37-80FE-0CA73E125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C004EC-6233-4299-99BE-F8C4420D04C7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C65C60-C9A5-4B37-80FE-0CA73E1256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C004EC-6233-4299-99BE-F8C4420D04C7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C65C60-C9A5-4B37-80FE-0CA73E125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Credit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861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Revolving Credit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667000"/>
            <a:ext cx="5638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Type of credit that doesn’t have a fixed number of payments.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Interest is computed on both the principal and any unpaid interest not paid off the previous month.</a:t>
            </a: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Credit cards are the best example of revolving credit.</a:t>
            </a: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cost varies from card to card.</a:t>
            </a:r>
            <a:endParaRPr lang="en-US" sz="2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457200"/>
            <a:ext cx="5333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Installment Credit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1336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Type of credit that has a fixed number of payments.</a:t>
            </a:r>
          </a:p>
          <a:p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Home mortgages, automobile loans, and student loans are examples of installment credit.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533400"/>
            <a:ext cx="5679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Purchase Financing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057400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Makes it easier to purchase what we want and need, when we want or need it.</a:t>
            </a:r>
            <a:endParaRPr lang="en-US" sz="4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Loan balance is secured by the purchases item or property.</a:t>
            </a:r>
          </a:p>
          <a:p>
            <a:r>
              <a:rPr lang="en-US" dirty="0" smtClean="0"/>
              <a:t>Gives lender the right to take possession of collateral.</a:t>
            </a:r>
          </a:p>
          <a:p>
            <a:r>
              <a:rPr lang="en-US" dirty="0" smtClean="0"/>
              <a:t>The cost of borrowing is usually lower.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Secured Financing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Financed without collateral.</a:t>
            </a:r>
          </a:p>
          <a:p>
            <a:r>
              <a:rPr lang="en-US" dirty="0" smtClean="0"/>
              <a:t>Typically carries a higher interest rate.</a:t>
            </a:r>
          </a:p>
          <a:p>
            <a:r>
              <a:rPr lang="en-US" dirty="0" smtClean="0"/>
              <a:t>A simpler transaction because no need to file a lien on the collateral.</a:t>
            </a:r>
          </a:p>
          <a:p>
            <a:r>
              <a:rPr lang="en-US" dirty="0" smtClean="0"/>
              <a:t>A disadvantage is that the loan is solely on the borrower’s creditworthiness.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Unsecured Financing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The purchaser locates and arranges financing, negotiating the rate and the terms directly with the lender.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Direct Financing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 purchaser negotiates the rate and terms with the retailer who then sells the contract to a third party.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Indirect Financing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442</TotalTime>
  <Words>195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Types of Credit</vt:lpstr>
      <vt:lpstr>PowerPoint Presentation</vt:lpstr>
      <vt:lpstr>PowerPoint Presentation</vt:lpstr>
      <vt:lpstr>PowerPoint Presentation</vt:lpstr>
      <vt:lpstr>Secured Financing</vt:lpstr>
      <vt:lpstr>Unsecured Financing</vt:lpstr>
      <vt:lpstr>Direct Financing</vt:lpstr>
      <vt:lpstr>Indirect Financing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Credit</dc:title>
  <dc:creator>Kayla Carlson</dc:creator>
  <cp:lastModifiedBy>Benjamin, Wes    LHS-STAFF</cp:lastModifiedBy>
  <cp:revision>9</cp:revision>
  <dcterms:created xsi:type="dcterms:W3CDTF">2011-11-02T21:49:52Z</dcterms:created>
  <dcterms:modified xsi:type="dcterms:W3CDTF">2017-12-01T22:03:51Z</dcterms:modified>
</cp:coreProperties>
</file>