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7997F-508E-4557-8304-E9CF7986E755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91DDF9-E837-458A-89B2-A5CB0C46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Taxes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Internal Revenue Service (IRS) is the federal agency responsible for collecting taxes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28775" cy="121126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Form 1040EZ </a:t>
            </a:r>
            <a:r>
              <a:rPr lang="en-US" sz="1400" dirty="0" smtClean="0"/>
              <a:t>(page 2)</a:t>
            </a:r>
            <a:endParaRPr lang="en-US" sz="1400" dirty="0"/>
          </a:p>
        </p:txBody>
      </p:sp>
      <p:pic>
        <p:nvPicPr>
          <p:cNvPr id="6" name="Picture 1" descr="Screen shot 2012-03-07 at 2.37.13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542" t="1" r="1743" b="1340"/>
          <a:stretch/>
        </p:blipFill>
        <p:spPr>
          <a:xfrm>
            <a:off x="2952750" y="371475"/>
            <a:ext cx="4298950" cy="5919788"/>
          </a:xfrm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457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Types of Taxes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Income Taxes:   </a:t>
            </a:r>
            <a:r>
              <a:rPr lang="en-US" sz="2400" dirty="0" smtClean="0"/>
              <a:t>tax on income</a:t>
            </a:r>
          </a:p>
          <a:p>
            <a:endParaRPr lang="en-US" sz="2400" dirty="0"/>
          </a:p>
          <a:p>
            <a:r>
              <a:rPr lang="en-US" sz="2400" b="1" dirty="0" smtClean="0"/>
              <a:t>Personal Income:   </a:t>
            </a:r>
            <a:r>
              <a:rPr lang="en-US" sz="2400" dirty="0" smtClean="0"/>
              <a:t>income people receive from all sources</a:t>
            </a:r>
          </a:p>
          <a:p>
            <a:endParaRPr lang="en-US" sz="2400" dirty="0"/>
          </a:p>
          <a:p>
            <a:r>
              <a:rPr lang="en-US" sz="2400" b="1" dirty="0" smtClean="0"/>
              <a:t>Disposable Income:   </a:t>
            </a:r>
            <a:r>
              <a:rPr lang="en-US" sz="2400" dirty="0" smtClean="0"/>
              <a:t>money you have left after paying income and other taxes</a:t>
            </a:r>
          </a:p>
          <a:p>
            <a:endParaRPr lang="en-US" sz="2400" dirty="0"/>
          </a:p>
          <a:p>
            <a:r>
              <a:rPr lang="en-US" sz="2400" b="1" dirty="0" smtClean="0"/>
              <a:t>Progressive Tax:    </a:t>
            </a:r>
            <a:r>
              <a:rPr lang="en-US" sz="2400" dirty="0" smtClean="0"/>
              <a:t>one in which the tax rate goes up as taxable income rises  (also known as graduated tax)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Social Security Tax: </a:t>
            </a:r>
            <a:r>
              <a:rPr lang="en-US" sz="3200" dirty="0"/>
              <a:t>F</a:t>
            </a:r>
            <a:r>
              <a:rPr lang="en-US" sz="3200" dirty="0" smtClean="0"/>
              <a:t>ederal taxes that people pay while they are working so that they can receive monthly checks after they retire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Sales Tax: </a:t>
            </a:r>
            <a:r>
              <a:rPr lang="en-US" sz="3200" dirty="0" smtClean="0"/>
              <a:t>tax you pay when you buy goods and services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Property Tax: </a:t>
            </a:r>
            <a:r>
              <a:rPr lang="en-US" sz="3200" dirty="0" smtClean="0"/>
              <a:t>tax based on the value of your 	property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Excise Tax: </a:t>
            </a:r>
            <a:r>
              <a:rPr lang="en-US" sz="3200" dirty="0" smtClean="0"/>
              <a:t>Federal or State tax on certain goods and services such a liquor, tobacco, and gasoline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1"/>
            <a:ext cx="754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Estate (Death) Tax: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tax on the value of the money and property a person leaves behind after dying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Gift Tax: </a:t>
            </a:r>
            <a:r>
              <a:rPr lang="en-US" sz="3200" dirty="0" smtClean="0"/>
              <a:t>tax on gifts to individuals that exceed a certain value, so that the elderly won’t give all their money 	away so that they would be able to avoid the Estate Tax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Filing Federal Income Tax Returns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Employers deduct money from their employees’ checks on the basis of the employees’ W-4 forms.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Each January, employers are required to send each employee a W-2 form.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Exemption: </a:t>
            </a:r>
            <a:r>
              <a:rPr lang="en-US" sz="3200" dirty="0" smtClean="0"/>
              <a:t>a set amount of money that’s not taxed</a:t>
            </a:r>
          </a:p>
          <a:p>
            <a:endParaRPr lang="en-US" sz="3200" dirty="0"/>
          </a:p>
          <a:p>
            <a:r>
              <a:rPr lang="en-US" sz="3200" b="1" dirty="0" smtClean="0"/>
              <a:t>Dependent: </a:t>
            </a:r>
            <a:r>
              <a:rPr lang="en-US" sz="3200" dirty="0" smtClean="0"/>
              <a:t>a person who is supported by a taxpayer</a:t>
            </a:r>
          </a:p>
          <a:p>
            <a:endParaRPr lang="en-US" sz="3200" dirty="0"/>
          </a:p>
          <a:p>
            <a:r>
              <a:rPr lang="en-US" sz="3200" b="1" dirty="0" smtClean="0"/>
              <a:t>Deduction: </a:t>
            </a:r>
            <a:r>
              <a:rPr lang="en-US" sz="3200" dirty="0" smtClean="0"/>
              <a:t>personal expense that can be subtracted from your income before figuring tax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71725" cy="1630362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Sample Tax Table (Tax Year 2010)</a:t>
            </a:r>
            <a:endParaRPr lang="en-US" sz="2600" dirty="0"/>
          </a:p>
        </p:txBody>
      </p:sp>
      <p:pic>
        <p:nvPicPr>
          <p:cNvPr id="4" name="Content Placeholder 3" descr="Screen shot 2012-03-07 at 12.49.20 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40113" y="315913"/>
            <a:ext cx="3684587" cy="58943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 W-2 Wage and Tax Statement</a:t>
            </a:r>
            <a:endParaRPr lang="en-US" dirty="0"/>
          </a:p>
        </p:txBody>
      </p:sp>
      <p:pic>
        <p:nvPicPr>
          <p:cNvPr id="4" name="Content Placeholder 3" descr="Screen shot 2012-03-07 at 12.10.09 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85888" y="1600200"/>
            <a:ext cx="6964362" cy="4525963"/>
          </a:xfrm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237</TotalTime>
  <Words>249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Taxes</vt:lpstr>
      <vt:lpstr>PowerPoint Presentation</vt:lpstr>
      <vt:lpstr>PowerPoint Presentation</vt:lpstr>
      <vt:lpstr>PowerPoint Presentation</vt:lpstr>
      <vt:lpstr>PowerPoint Presentation</vt:lpstr>
      <vt:lpstr>Filing Federal Income Tax Returns</vt:lpstr>
      <vt:lpstr>PowerPoint Presentation</vt:lpstr>
      <vt:lpstr>Sample Tax Table (Tax Year 2010)</vt:lpstr>
      <vt:lpstr>Form W-2 Wage and Tax Statement</vt:lpstr>
      <vt:lpstr>Form 1040EZ (page 2)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Taxes</dc:title>
  <dc:creator>Kayla Carlson</dc:creator>
  <cp:lastModifiedBy>Nguyen, Joseph</cp:lastModifiedBy>
  <cp:revision>10</cp:revision>
  <dcterms:created xsi:type="dcterms:W3CDTF">2012-01-06T20:15:06Z</dcterms:created>
  <dcterms:modified xsi:type="dcterms:W3CDTF">2019-02-25T15:23:27Z</dcterms:modified>
</cp:coreProperties>
</file>