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Money in Your Life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26562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two things that make you happy?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758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471749"/>
          </a:xfrm>
        </p:spPr>
        <p:txBody>
          <a:bodyPr>
            <a:normAutofit fontScale="90000"/>
          </a:bodyPr>
          <a:lstStyle/>
          <a:p>
            <a:r>
              <a:rPr lang="en-US" dirty="0"/>
              <a:t>A happy person has high well‐being. High well‐being comes from feeling good about one’s </a:t>
            </a:r>
            <a:r>
              <a:rPr lang="en-US" dirty="0" smtClean="0"/>
              <a:t/>
            </a:r>
            <a:br>
              <a:rPr lang="en-US" dirty="0" smtClean="0"/>
            </a:br>
            <a:r>
              <a:rPr lang="en-US" dirty="0" smtClean="0"/>
              <a:t>life</a:t>
            </a:r>
            <a:r>
              <a:rPr lang="en-US" dirty="0"/>
              <a:t>. Individuals who have high  well‐being:  </a:t>
            </a:r>
          </a:p>
        </p:txBody>
      </p:sp>
      <p:sp>
        <p:nvSpPr>
          <p:cNvPr id="3" name="Content Placeholder 2"/>
          <p:cNvSpPr>
            <a:spLocks noGrp="1"/>
          </p:cNvSpPr>
          <p:nvPr>
            <p:ph idx="1"/>
          </p:nvPr>
        </p:nvSpPr>
        <p:spPr/>
        <p:txBody>
          <a:bodyPr/>
          <a:lstStyle/>
          <a:p>
            <a:r>
              <a:rPr lang="en-US" dirty="0" smtClean="0"/>
              <a:t>Are positive (please list your at least 4 answers below)</a:t>
            </a:r>
          </a:p>
          <a:p>
            <a:endParaRPr lang="en-US" dirty="0"/>
          </a:p>
        </p:txBody>
      </p:sp>
    </p:spTree>
    <p:extLst>
      <p:ext uri="{BB962C8B-B14F-4D97-AF65-F5344CB8AC3E}">
        <p14:creationId xmlns:p14="http://schemas.microsoft.com/office/powerpoint/2010/main" val="275483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290354"/>
          </a:xfrm>
        </p:spPr>
        <p:txBody>
          <a:bodyPr>
            <a:normAutofit fontScale="90000"/>
          </a:bodyPr>
          <a:lstStyle/>
          <a:p>
            <a:r>
              <a:rPr lang="en-US" dirty="0" smtClean="0"/>
              <a:t>Well‐being</a:t>
            </a:r>
            <a:r>
              <a:rPr lang="en-US" dirty="0"/>
              <a:t> can be categorized into ﬁve </a:t>
            </a:r>
            <a:r>
              <a:rPr lang="en-US" dirty="0" smtClean="0"/>
              <a:t>domains</a:t>
            </a:r>
            <a:r>
              <a:rPr lang="en-US" dirty="0"/>
              <a:t> (areas of life). The  things that make us </a:t>
            </a:r>
            <a:r>
              <a:rPr lang="en-US" dirty="0" smtClean="0"/>
              <a:t/>
            </a:r>
            <a:br>
              <a:rPr lang="en-US" dirty="0" smtClean="0"/>
            </a:br>
            <a:r>
              <a:rPr lang="en-US" dirty="0" smtClean="0"/>
              <a:t>happy</a:t>
            </a:r>
            <a:r>
              <a:rPr lang="en-US" dirty="0"/>
              <a:t> add to our well‐being in one or more of these  domains</a:t>
            </a:r>
            <a:r>
              <a:rPr lang="en-US" dirty="0" smtClean="0"/>
              <a:t>. Please list five domains below.</a:t>
            </a:r>
            <a:endParaRPr lang="en-US" dirty="0"/>
          </a:p>
        </p:txBody>
      </p:sp>
      <p:sp>
        <p:nvSpPr>
          <p:cNvPr id="3" name="Content Placeholder 2"/>
          <p:cNvSpPr>
            <a:spLocks noGrp="1"/>
          </p:cNvSpPr>
          <p:nvPr>
            <p:ph idx="1"/>
          </p:nvPr>
        </p:nvSpPr>
        <p:spPr>
          <a:xfrm>
            <a:off x="677334" y="3056708"/>
            <a:ext cx="8596668" cy="2984653"/>
          </a:xfrm>
        </p:spPr>
        <p:txBody>
          <a:bodyPr/>
          <a:lstStyle/>
          <a:p>
            <a:endParaRPr lang="en-US" dirty="0"/>
          </a:p>
        </p:txBody>
      </p:sp>
    </p:spTree>
    <p:extLst>
      <p:ext uri="{BB962C8B-B14F-4D97-AF65-F5344CB8AC3E}">
        <p14:creationId xmlns:p14="http://schemas.microsoft.com/office/powerpoint/2010/main" val="987803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Financial Well Being</a:t>
            </a:r>
            <a:endParaRPr lang="en-US" dirty="0"/>
          </a:p>
        </p:txBody>
      </p:sp>
      <p:sp>
        <p:nvSpPr>
          <p:cNvPr id="3" name="Content Placeholder 2"/>
          <p:cNvSpPr>
            <a:spLocks noGrp="1"/>
          </p:cNvSpPr>
          <p:nvPr>
            <p:ph idx="1"/>
          </p:nvPr>
        </p:nvSpPr>
        <p:spPr/>
        <p:txBody>
          <a:bodyPr/>
          <a:lstStyle/>
          <a:p>
            <a:r>
              <a:rPr lang="en-US" dirty="0" smtClean="0"/>
              <a:t>How</a:t>
            </a:r>
            <a:r>
              <a:rPr lang="en-US" dirty="0"/>
              <a:t> </a:t>
            </a:r>
            <a:r>
              <a:rPr lang="en-US" dirty="0" smtClean="0"/>
              <a:t>would your</a:t>
            </a:r>
            <a:r>
              <a:rPr lang="en-US" dirty="0"/>
              <a:t> well‐being </a:t>
            </a:r>
            <a:r>
              <a:rPr lang="en-US" dirty="0" smtClean="0"/>
              <a:t>be</a:t>
            </a:r>
            <a:r>
              <a:rPr lang="en-US" dirty="0"/>
              <a:t> aﬀected if you didn’t have </a:t>
            </a:r>
            <a:r>
              <a:rPr lang="en-US" dirty="0" smtClean="0"/>
              <a:t>money?</a:t>
            </a:r>
          </a:p>
          <a:p>
            <a:endParaRPr lang="en-US" dirty="0"/>
          </a:p>
          <a:p>
            <a:endParaRPr lang="en-US" dirty="0" smtClean="0"/>
          </a:p>
          <a:p>
            <a:endParaRPr lang="en-US" dirty="0"/>
          </a:p>
          <a:p>
            <a:r>
              <a:rPr lang="en-US" dirty="0"/>
              <a:t>How can you create a sense of high ﬁnancial well‐being for yourself? </a:t>
            </a:r>
          </a:p>
        </p:txBody>
      </p:sp>
    </p:spTree>
    <p:extLst>
      <p:ext uri="{BB962C8B-B14F-4D97-AF65-F5344CB8AC3E}">
        <p14:creationId xmlns:p14="http://schemas.microsoft.com/office/powerpoint/2010/main" val="511635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do you share money with? How can you  </a:t>
            </a:r>
            <a:r>
              <a:rPr lang="en-US" dirty="0" err="1"/>
              <a:t>posively</a:t>
            </a:r>
            <a:r>
              <a:rPr lang="en-US" dirty="0"/>
              <a:t> communicate about money with that  person? </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0970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two ﬁnancial topics you would like </a:t>
            </a:r>
            <a:r>
              <a:rPr lang="en-US" dirty="0" smtClean="0"/>
              <a:t/>
            </a:r>
            <a:br>
              <a:rPr lang="en-US" dirty="0" smtClean="0"/>
            </a:br>
            <a:r>
              <a:rPr lang="en-US" dirty="0" smtClean="0"/>
              <a:t>to</a:t>
            </a:r>
            <a:r>
              <a:rPr lang="en-US" dirty="0"/>
              <a:t>  learn more about? </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25221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TotalTime>
  <Words>30</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Money in Your Life  </vt:lpstr>
      <vt:lpstr>What are two things that make you happy?</vt:lpstr>
      <vt:lpstr>A happy person has high well‐being. High well‐being comes from feeling good about one’s  life. Individuals who have high  well‐being:  </vt:lpstr>
      <vt:lpstr>Well‐being can be categorized into ﬁve domains (areas of life). The  things that make us  happy add to our well‐being in one or more of these  domains. Please list five domains below.</vt:lpstr>
      <vt:lpstr>Financial Well Being</vt:lpstr>
      <vt:lpstr>Who do you share money with? How can you  posively communicate about money with that  person?  </vt:lpstr>
      <vt:lpstr>What are two ﬁnancial topics you would like  to  learn more about?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in Your Life</dc:title>
  <dc:creator>Tang, Jizhen</dc:creator>
  <cp:lastModifiedBy>Tang, Jizhen</cp:lastModifiedBy>
  <cp:revision>2</cp:revision>
  <dcterms:created xsi:type="dcterms:W3CDTF">2019-09-20T19:35:42Z</dcterms:created>
  <dcterms:modified xsi:type="dcterms:W3CDTF">2019-09-20T19:48:23Z</dcterms:modified>
</cp:coreProperties>
</file>